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nc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nc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nc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nc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nc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nc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nc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nc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nc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nc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nc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nc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nc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nc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nc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nc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nc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nc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nc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nc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nc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nc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nc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nc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nc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nc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nc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nc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nc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nc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nc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nc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nc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nc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nc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nc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nc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nc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nc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nc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nc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nc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nc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nce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nc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nce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nce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nce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nce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nce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nce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nce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nce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nce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nce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nc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nce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ncer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ancer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ancer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ancer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ancer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ancer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ancer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ancer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ancer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nc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ancer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ancer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Cancer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Cancer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Cancer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Cancer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Cancer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Cancer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Cancer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Cancer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nc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Cancer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Cancer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nc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2025-01-30T07:48:19Z</dcterms:modified>
  <cp:category/>
</cp:coreProperties>
</file>